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vplate.ru/images/article/orig/2017/05/kovbojskij-stil-v-zhenskoj-odezhde-52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www.vplate.ru/images/article/orig/2017/05/kovbojskij-stil-v-zhenskoj-odezhde-57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8286808" cy="18573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Коллекция одежды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«ДИКИЙ  ЗАПАД»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3429000"/>
            <a:ext cx="4786346" cy="2209800"/>
          </a:xfrm>
        </p:spPr>
        <p:txBody>
          <a:bodyPr>
            <a:normAutofit fontScale="32500" lnSpcReduction="20000"/>
          </a:bodyPr>
          <a:lstStyle/>
          <a:p>
            <a:r>
              <a:rPr lang="ru-RU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8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коллекции: </a:t>
            </a:r>
            <a:endParaRPr lang="ru-RU" sz="8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Суходоева </a:t>
            </a:r>
            <a:r>
              <a:rPr lang="ru-RU" sz="8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Анастасия</a:t>
            </a:r>
          </a:p>
          <a:p>
            <a:r>
              <a:rPr lang="ru-RU" sz="8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Руководитель: </a:t>
            </a:r>
            <a:r>
              <a:rPr lang="ru-RU" sz="8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Авиленко</a:t>
            </a:r>
            <a:r>
              <a:rPr lang="ru-RU" sz="8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Н.П</a:t>
            </a:r>
            <a:r>
              <a:rPr lang="ru-RU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8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00166" y="214290"/>
            <a:ext cx="6572296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МОУ «Магнитная СОШ»</a:t>
            </a:r>
          </a:p>
        </p:txBody>
      </p:sp>
      <p:pic>
        <p:nvPicPr>
          <p:cNvPr id="5" name="Рисунок 4" descr="C:\Users\User\Downloads\Дикий запад.jpg"/>
          <p:cNvPicPr/>
          <p:nvPr/>
        </p:nvPicPr>
        <p:blipFill>
          <a:blip r:embed="rId2" cstate="print"/>
          <a:srcRect l="5873"/>
          <a:stretch>
            <a:fillRect/>
          </a:stretch>
        </p:blipFill>
        <p:spPr bwMode="auto">
          <a:xfrm>
            <a:off x="214282" y="3143248"/>
            <a:ext cx="385765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«Современный мир устроен так, что большинство из нас действует по правилам, которые диктует общество. Свобода, о которой мечтает каждый, проявляет себя в большинстве своём в наших мыслях. Именно отличное от других восприятие мира, свобода мыслей является концепцией нашей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коллекции».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Концепция коллекции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74638"/>
            <a:ext cx="3900486" cy="229710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 вдохновения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00438"/>
            <a:ext cx="8329642" cy="319722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Свобода мыслей, свобода действий, присуща молодому поколению современного мира. Как нельзя ярко проявляются именно эти факторы в стиле «кантри» или как мы говорим в ковбойском стиле. Именно эти факторы стали ориентиром и источником вдохновения коллекции «Дикий Запад»</a:t>
            </a:r>
          </a:p>
        </p:txBody>
      </p:sp>
      <p:pic>
        <p:nvPicPr>
          <p:cNvPr id="4" name="Рисунок 3" descr="C:\Users\User\Downloads\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327319" cy="3067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Особенности ковбойского стиля: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4872014" cy="52864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/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Практичность. Вещи должны были быть прочными.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Удобство. Ковбой, как правило, все время находился в своей одежде. В ней он спал, скакал на лошади, ел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Простота. Настоящие ковбои ничем не украшали свои вещи. Сначала, на это просто не было времени в суровых условиях их жизни. Потом излишняя декоративность стала считаться неподходящей брутальному образу.</a:t>
            </a:r>
          </a:p>
          <a:p>
            <a:endParaRPr lang="ru-RU" dirty="0"/>
          </a:p>
        </p:txBody>
      </p:sp>
      <p:pic>
        <p:nvPicPr>
          <p:cNvPr id="4" name="Рисунок 3" descr="http://myladies.ru/wp-content/uploads/2013/12/NgBL914551747500798d9c6cb5.jpg"/>
          <p:cNvPicPr/>
          <p:nvPr/>
        </p:nvPicPr>
        <p:blipFill>
          <a:blip r:embed="rId2" cstate="print"/>
          <a:srcRect r="51444"/>
          <a:stretch>
            <a:fillRect/>
          </a:stretch>
        </p:blipFill>
        <p:spPr bwMode="auto">
          <a:xfrm>
            <a:off x="5643570" y="1071546"/>
            <a:ext cx="321471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Стиль «Кантри»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www.vplate.ru/images/article/thumb/715-0/2017/05/kovbojskij-stil-v-zhenskoj-odezhde-52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000372"/>
            <a:ext cx="5038732" cy="3449543"/>
          </a:xfrm>
          <a:prstGeom prst="rect">
            <a:avLst/>
          </a:prstGeom>
          <a:noFill/>
        </p:spPr>
      </p:pic>
      <p:pic>
        <p:nvPicPr>
          <p:cNvPr id="6" name="Содержимое 5" descr="http://www.vplate.ru/images/article/thumb/450-0/2017/05/kovbojskij-stil-v-zhenskoj-odezhde-57.jpg">
            <a:hlinkClick r:id="rId4"/>
          </p:cNvPr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285860"/>
            <a:ext cx="4038600" cy="350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Коллекция «ДИКИЙ ЗАПАД»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User\AppData\Local\Microsoft\Windows\INetCache\Content.Word\DSCN2409.jpg"/>
          <p:cNvPicPr/>
          <p:nvPr/>
        </p:nvPicPr>
        <p:blipFill>
          <a:blip r:embed="rId2" cstate="print">
            <a:lum contrast="10000"/>
          </a:blip>
          <a:srcRect t="4951" r="2412" b="7998"/>
          <a:stretch>
            <a:fillRect/>
          </a:stretch>
        </p:blipFill>
        <p:spPr bwMode="auto">
          <a:xfrm rot="16200000">
            <a:off x="-535801" y="1678785"/>
            <a:ext cx="3286148" cy="221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User\AppData\Local\Microsoft\Windows\INetCache\Content.Word\DSCN2381.jpg"/>
          <p:cNvPicPr/>
          <p:nvPr/>
        </p:nvPicPr>
        <p:blipFill>
          <a:blip r:embed="rId3" cstate="print"/>
          <a:srcRect l="8994" t="13622" r="1357" b="10625"/>
          <a:stretch>
            <a:fillRect/>
          </a:stretch>
        </p:blipFill>
        <p:spPr bwMode="auto">
          <a:xfrm rot="5400000">
            <a:off x="6301190" y="1800636"/>
            <a:ext cx="3429024" cy="2256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Desktop\Фото Жар-птица 2018 Дикий Запад\DSCN2522.JPG"/>
          <p:cNvPicPr/>
          <p:nvPr/>
        </p:nvPicPr>
        <p:blipFill>
          <a:blip r:embed="rId4" cstate="print">
            <a:lum contrast="10000"/>
          </a:blip>
          <a:srcRect t="5443" b="9081"/>
          <a:stretch>
            <a:fillRect/>
          </a:stretch>
        </p:blipFill>
        <p:spPr bwMode="auto">
          <a:xfrm rot="5400000">
            <a:off x="2292704" y="1993521"/>
            <a:ext cx="3558458" cy="2286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User\Desktop\Фото Жар-птица 2018 Дикий Запад\DSCN2530.JPG"/>
          <p:cNvPicPr/>
          <p:nvPr/>
        </p:nvPicPr>
        <p:blipFill>
          <a:blip r:embed="rId5" cstate="print"/>
          <a:srcRect l="13785" t="18660" r="6550" b="16995"/>
          <a:stretch>
            <a:fillRect/>
          </a:stretch>
        </p:blipFill>
        <p:spPr bwMode="auto">
          <a:xfrm rot="5400000">
            <a:off x="3893339" y="2893215"/>
            <a:ext cx="335758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AppData\Local\Microsoft\Windows\INetCache\Content.Word\DSCN2398.jpg"/>
          <p:cNvPicPr/>
          <p:nvPr/>
        </p:nvPicPr>
        <p:blipFill>
          <a:blip r:embed="rId6" cstate="print">
            <a:lum contrast="10000"/>
          </a:blip>
          <a:srcRect l="747" t="10840" b="14981"/>
          <a:stretch>
            <a:fillRect/>
          </a:stretch>
        </p:blipFill>
        <p:spPr bwMode="auto">
          <a:xfrm rot="5400000">
            <a:off x="644407" y="4144853"/>
            <a:ext cx="335459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User\AppData\Local\Microsoft\Windows\INetCache\Content.Word\DSCN2415.jpg"/>
          <p:cNvPicPr/>
          <p:nvPr/>
        </p:nvPicPr>
        <p:blipFill>
          <a:blip r:embed="rId7" cstate="print">
            <a:lum contrast="10000"/>
          </a:blip>
          <a:srcRect l="314" t="11153" r="6741" b="12395"/>
          <a:stretch>
            <a:fillRect/>
          </a:stretch>
        </p:blipFill>
        <p:spPr bwMode="auto">
          <a:xfrm rot="5400000">
            <a:off x="5429268" y="4286244"/>
            <a:ext cx="321468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Неординарные приёмы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User\AppData\Local\Microsoft\Windows\INetCache\Content.Word\DSCN2415.jpg"/>
          <p:cNvPicPr/>
          <p:nvPr/>
        </p:nvPicPr>
        <p:blipFill>
          <a:blip r:embed="rId2" cstate="print">
            <a:lum contrast="10000"/>
          </a:blip>
          <a:srcRect l="314" t="11153" r="6741" b="12395"/>
          <a:stretch>
            <a:fillRect/>
          </a:stretch>
        </p:blipFill>
        <p:spPr bwMode="auto">
          <a:xfrm rot="5400000">
            <a:off x="-893007" y="2178835"/>
            <a:ext cx="528641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User\AppData\Local\Microsoft\Windows\INetCache\Content.Word\DSCN2398.jpg"/>
          <p:cNvPicPr/>
          <p:nvPr/>
        </p:nvPicPr>
        <p:blipFill>
          <a:blip r:embed="rId3" cstate="print">
            <a:lum contrast="10000"/>
          </a:blip>
          <a:srcRect l="747" t="10840" b="14981"/>
          <a:stretch>
            <a:fillRect/>
          </a:stretch>
        </p:blipFill>
        <p:spPr bwMode="auto">
          <a:xfrm rot="5400000">
            <a:off x="5072066" y="2143116"/>
            <a:ext cx="478634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AppData\Local\Microsoft\Windows\INetCache\Content.Word\DSCN2409.jpg"/>
          <p:cNvPicPr/>
          <p:nvPr/>
        </p:nvPicPr>
        <p:blipFill>
          <a:blip r:embed="rId4" cstate="print">
            <a:lum contrast="10000"/>
          </a:blip>
          <a:srcRect t="4951" r="2412" b="7998"/>
          <a:stretch>
            <a:fillRect/>
          </a:stretch>
        </p:blipFill>
        <p:spPr bwMode="auto">
          <a:xfrm rot="16200000">
            <a:off x="2500310" y="2857484"/>
            <a:ext cx="485776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Жар-птица 2018 Дикий Запад\DSCN2530.JPG"/>
          <p:cNvPicPr/>
          <p:nvPr/>
        </p:nvPicPr>
        <p:blipFill>
          <a:blip r:embed="rId2" cstate="print"/>
          <a:srcRect l="13785" t="18660" r="6550" b="16995"/>
          <a:stretch>
            <a:fillRect/>
          </a:stretch>
        </p:blipFill>
        <p:spPr bwMode="auto">
          <a:xfrm rot="5400000">
            <a:off x="1071550" y="1428724"/>
            <a:ext cx="6715148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Необычность и неповторимость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User\AppData\Local\Microsoft\Windows\INetCache\Content.Word\DSCN2381.jpg"/>
          <p:cNvPicPr/>
          <p:nvPr/>
        </p:nvPicPr>
        <p:blipFill>
          <a:blip r:embed="rId2" cstate="print"/>
          <a:srcRect l="8994" t="13622" r="1357" b="10625"/>
          <a:stretch>
            <a:fillRect/>
          </a:stretch>
        </p:blipFill>
        <p:spPr bwMode="auto">
          <a:xfrm rot="5400000">
            <a:off x="5429240" y="2071694"/>
            <a:ext cx="4572032" cy="2857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User\AppData\Local\Microsoft\Windows\INetCache\Content.Word\DSCN2415.jpg"/>
          <p:cNvPicPr/>
          <p:nvPr/>
        </p:nvPicPr>
        <p:blipFill>
          <a:blip r:embed="rId3" cstate="print">
            <a:lum contrast="10000"/>
          </a:blip>
          <a:srcRect l="314" t="11153" r="6741" b="12395"/>
          <a:stretch>
            <a:fillRect/>
          </a:stretch>
        </p:blipFill>
        <p:spPr bwMode="auto">
          <a:xfrm rot="5400000">
            <a:off x="3000364" y="2500306"/>
            <a:ext cx="442915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AppData\Local\Microsoft\Windows\INetCache\Content.Word\DSCN2398.jpg"/>
          <p:cNvPicPr/>
          <p:nvPr/>
        </p:nvPicPr>
        <p:blipFill>
          <a:blip r:embed="rId4" cstate="print">
            <a:lum contrast="10000"/>
          </a:blip>
          <a:srcRect l="747" t="10840" b="14981"/>
          <a:stretch>
            <a:fillRect/>
          </a:stretch>
        </p:blipFill>
        <p:spPr bwMode="auto">
          <a:xfrm rot="5400000">
            <a:off x="-857244" y="2071666"/>
            <a:ext cx="457200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AppData\Local\Microsoft\Windows\INetCache\Content.Word\DSCN2409.jpg"/>
          <p:cNvPicPr/>
          <p:nvPr/>
        </p:nvPicPr>
        <p:blipFill>
          <a:blip r:embed="rId5" cstate="print">
            <a:lum contrast="10000"/>
          </a:blip>
          <a:srcRect t="4951" r="2412" b="7998"/>
          <a:stretch>
            <a:fillRect/>
          </a:stretch>
        </p:blipFill>
        <p:spPr bwMode="auto">
          <a:xfrm rot="16200000">
            <a:off x="1178707" y="3464707"/>
            <a:ext cx="414338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Экономическое обоснование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19" y="1142987"/>
          <a:ext cx="8501123" cy="5528361"/>
        </p:xfrm>
        <a:graphic>
          <a:graphicData uri="http://schemas.openxmlformats.org/drawingml/2006/table">
            <a:tbl>
              <a:tblPr/>
              <a:tblGrid>
                <a:gridCol w="1085595"/>
                <a:gridCol w="3347399"/>
                <a:gridCol w="2075172"/>
                <a:gridCol w="1992957"/>
              </a:tblGrid>
              <a:tr h="403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Сумма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Ткань хлопчатобумажная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 см  Х 80 см 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 руб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Ткань с хаотичным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принтом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 Х 90 см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240 руб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Нитки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</a:t>
                      </a:r>
                      <a:r>
                        <a:rPr lang="ru-RU" sz="24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шт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 руб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Затраты на электроэнергию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Составляют примерно 160 </a:t>
                      </a:r>
                      <a:r>
                        <a:rPr lang="ru-RU" sz="24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Резинка 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метра</a:t>
                      </a:r>
                      <a:endParaRPr lang="ru-RU" sz="2400" b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343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057775" algn="l"/>
                        </a:tabLs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                                                                                                                     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</a:t>
                      </a:r>
                      <a:r>
                        <a:rPr lang="ru-RU" sz="4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r>
                        <a:rPr lang="ru-RU" sz="4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    630 </a:t>
                      </a:r>
                      <a:r>
                        <a:rPr lang="ru-RU" sz="48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руб</a:t>
                      </a:r>
                      <a:r>
                        <a:rPr lang="ru-RU" sz="4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4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75" marR="46475" marT="86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Коллекция «ДИКИЙ ЗАПАД»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User\AppData\Local\Microsoft\Windows\INetCache\Content.Word\DSCN2409.jpg"/>
          <p:cNvPicPr/>
          <p:nvPr/>
        </p:nvPicPr>
        <p:blipFill>
          <a:blip r:embed="rId2" cstate="print">
            <a:lum contrast="10000"/>
          </a:blip>
          <a:srcRect t="4951" r="2412" b="7998"/>
          <a:stretch>
            <a:fillRect/>
          </a:stretch>
        </p:blipFill>
        <p:spPr bwMode="auto">
          <a:xfrm rot="16200000">
            <a:off x="-535801" y="1678785"/>
            <a:ext cx="3286148" cy="221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User\AppData\Local\Microsoft\Windows\INetCache\Content.Word\DSCN2381.jpg"/>
          <p:cNvPicPr/>
          <p:nvPr/>
        </p:nvPicPr>
        <p:blipFill>
          <a:blip r:embed="rId3" cstate="print"/>
          <a:srcRect l="8994" t="13622" r="1357" b="10625"/>
          <a:stretch>
            <a:fillRect/>
          </a:stretch>
        </p:blipFill>
        <p:spPr bwMode="auto">
          <a:xfrm rot="5400000">
            <a:off x="6301190" y="1800636"/>
            <a:ext cx="3429024" cy="2256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Desktop\Фото Жар-птица 2018 Дикий Запад\DSCN2522.JPG"/>
          <p:cNvPicPr/>
          <p:nvPr/>
        </p:nvPicPr>
        <p:blipFill>
          <a:blip r:embed="rId4" cstate="print">
            <a:lum contrast="10000"/>
          </a:blip>
          <a:srcRect t="5443" b="9081"/>
          <a:stretch>
            <a:fillRect/>
          </a:stretch>
        </p:blipFill>
        <p:spPr bwMode="auto">
          <a:xfrm rot="5400000">
            <a:off x="2292704" y="1993521"/>
            <a:ext cx="3558458" cy="2286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User\Desktop\Фото Жар-птица 2018 Дикий Запад\DSCN2530.JPG"/>
          <p:cNvPicPr/>
          <p:nvPr/>
        </p:nvPicPr>
        <p:blipFill>
          <a:blip r:embed="rId5" cstate="print"/>
          <a:srcRect l="13785" t="18660" r="6550" b="16995"/>
          <a:stretch>
            <a:fillRect/>
          </a:stretch>
        </p:blipFill>
        <p:spPr bwMode="auto">
          <a:xfrm rot="5400000">
            <a:off x="3893339" y="2893215"/>
            <a:ext cx="335758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AppData\Local\Microsoft\Windows\INetCache\Content.Word\DSCN2398.jpg"/>
          <p:cNvPicPr/>
          <p:nvPr/>
        </p:nvPicPr>
        <p:blipFill>
          <a:blip r:embed="rId6" cstate="print">
            <a:lum contrast="10000"/>
          </a:blip>
          <a:srcRect l="747" t="10840" b="14981"/>
          <a:stretch>
            <a:fillRect/>
          </a:stretch>
        </p:blipFill>
        <p:spPr bwMode="auto">
          <a:xfrm rot="5400000">
            <a:off x="644407" y="4144853"/>
            <a:ext cx="335459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User\AppData\Local\Microsoft\Windows\INetCache\Content.Word\DSCN2415.jpg"/>
          <p:cNvPicPr/>
          <p:nvPr/>
        </p:nvPicPr>
        <p:blipFill>
          <a:blip r:embed="rId7" cstate="print">
            <a:lum contrast="10000"/>
          </a:blip>
          <a:srcRect l="314" t="11153" r="6741" b="12395"/>
          <a:stretch>
            <a:fillRect/>
          </a:stretch>
        </p:blipFill>
        <p:spPr bwMode="auto">
          <a:xfrm rot="5400000">
            <a:off x="5429268" y="4286244"/>
            <a:ext cx="321468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252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Коллекция одежды «ДИКИЙ  ЗАПАД»</vt:lpstr>
      <vt:lpstr>Концепция коллекции</vt:lpstr>
      <vt:lpstr>Источник вдохновения</vt:lpstr>
      <vt:lpstr>Особенности ковбойского стиля: </vt:lpstr>
      <vt:lpstr>Стиль «Кантри»</vt:lpstr>
      <vt:lpstr>Коллекция «ДИКИЙ ЗАПАД»</vt:lpstr>
      <vt:lpstr>Неординарные приёмы</vt:lpstr>
      <vt:lpstr>Презентация PowerPoint</vt:lpstr>
      <vt:lpstr>Необычность и неповторимость</vt:lpstr>
      <vt:lpstr>Экономическое обоснование </vt:lpstr>
      <vt:lpstr>Коллекция «ДИКИЙ ЗАПАД»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Коллекция одежды «ДИКИЙ  ЗАПАД»</dc:title>
  <dc:creator>User</dc:creator>
  <cp:lastModifiedBy>Заместитель по ВР</cp:lastModifiedBy>
  <cp:revision>13</cp:revision>
  <dcterms:created xsi:type="dcterms:W3CDTF">2018-05-03T15:32:51Z</dcterms:created>
  <dcterms:modified xsi:type="dcterms:W3CDTF">2023-08-12T12:35:28Z</dcterms:modified>
</cp:coreProperties>
</file>